
<file path=[Content_Types].xml><?xml version="1.0" encoding="utf-8"?>
<Types xmlns="http://schemas.openxmlformats.org/package/2006/content-types">
  <Default Extension="xml" ContentType="application/xml"/>
  <Default Extension="mp3" ContentType="audio/mpeg"/>
  <Default Extension="jpg" ContentType="image/jpeg"/>
  <Default Extension="wmf" ContentType="image/x-wmf"/>
  <Default Extension="png" ContentType="image/png"/>
  <Default Extension="jpeg" ContentType="image/jpeg"/>
  <Default Extension="rels" ContentType="application/vnd.openxmlformats-package.relationships+xml"/>
  <Default Extension="bin" ContentType="application/vnd.openxmlformats-officedocument.oleObject"/>
  <Override PartName="/ppt/notesSlides/notesSlide2.xml" ContentType="application/vnd.openxmlformats-officedocument.presentationml.notesSlide+xml"/>
  <Override PartName="/ppt/slides/slide14.xml" ContentType="application/vnd.openxmlformats-officedocument.presentationml.slide+xml"/>
  <Override PartName="/ppt/slides/slide11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10.xml" ContentType="application/vnd.openxmlformats-officedocument.presentationml.slide+xml"/>
  <Override PartName="/ppt/slides/slide9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6.xml" ContentType="application/vnd.openxmlformats-officedocument.presentationml.slide+xml"/>
  <Override PartName="/ppt/slides/slide2.xml" ContentType="application/vnd.openxmlformats-officedocument.presentationml.slide+xml"/>
  <Override PartName="/ppt/slides/slide7.xml" ContentType="application/vnd.openxmlformats-officedocument.presentationml.slide+xml"/>
  <Override PartName="/ppt/slides/slide1.xml" ContentType="application/vnd.openxmlformats-officedocument.presentationml.slide+xml"/>
  <Override PartName="/ppt/slides/slide13.xml" ContentType="application/vnd.openxmlformats-officedocument.presentationml.slide+xml"/>
  <Override PartName="/ppt/theme/theme1.xml" ContentType="application/vnd.openxmlformats-officedocument.theme+xml"/>
  <Override PartName="/ppt/slideLayouts/slideLayout11.xml" ContentType="application/vnd.openxmlformats-officedocument.presentationml.slideLayout+xml"/>
  <Override PartName="/ppt/presentation.xml" ContentType="application/vnd.openxmlformats-officedocument.presentationml.presentation.main+xml"/>
  <Override PartName="/ppt/slideLayouts/slideLayout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s/slide3.xml" ContentType="application/vnd.openxmlformats-officedocument.presentationml.slide+xml"/>
  <Override PartName="/docProps/app.xml" ContentType="application/vnd.openxmlformats-officedocument.extended-properties+xml"/>
  <Override PartName="/ppt/slideLayouts/slideLayout5.xml" ContentType="application/vnd.openxmlformats-officedocument.presentationml.slideLayout+xml"/>
  <Override PartName="/ppt/notesMasters/notesMaster1.xml" ContentType="application/vnd.openxmlformats-officedocument.presentationml.notesMaster+xml"/>
  <Override PartName="/ppt/slideLayouts/slideLayout2.xml" ContentType="application/vnd.openxmlformats-officedocument.presentationml.slideLayout+xml"/>
  <Override PartName="/docProps/core.xml" ContentType="application/vnd.openxmlformats-package.core-properties+xml"/>
  <Override PartName="/ppt/slides/slide4.xml" ContentType="application/vnd.openxmlformats-officedocument.presentationml.slide+xml"/>
  <Override PartName="/ppt/slideLayouts/slideLayout8.xml" ContentType="application/vnd.openxmlformats-officedocument.presentationml.slideLayout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1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4.xml" ContentType="application/vnd.openxmlformats-officedocument.presentationml.slideLayout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slides/slide5.xml" ContentType="application/vnd.openxmlformats-officedocument.presentationml.slide+xml"/>
  <Override PartName="/ppt/slides/slide12.xml" ContentType="application/vnd.openxmlformats-officedocument.presentationml.slide+xml"/>
  <Override PartName="/ppt/theme/theme2.xml" ContentType="application/vnd.openxmlformats-officedocument.theme+xml"/>
  <Override PartName="/ppt/presProps.xml" ContentType="application/vnd.openxmlformats-officedocument.presentationml.presProps+xml"/>
</Types>
</file>

<file path=_rels/.rels>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aveSubsetFonts="1">
  <p:sldMasterIdLst>
    <p:sldMasterId id="2147483648" r:id="rId1"/>
  </p:sldMasterIdLst>
  <p:notesMasterIdLst>
    <p:notesMasterId r:id="rId18"/>
  </p:notes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979E0"/>
    <a:srgbClr val="01089E"/>
    <a:srgbClr val="2F5597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56" autoAdjust="0"/>
    <p:restoredTop sz="94660"/>
  </p:normalViewPr>
  <p:slideViewPr>
    <p:cSldViewPr snapToGrid="0">
      <p:cViewPr>
        <p:scale>
          <a:sx n="66" d="100"/>
          <a:sy n="66" d="100"/>
        </p:scale>
        <p:origin x="2298" y="10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theme" Target="theme/theme2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 /><Relationship Id="rId20" Type="http://schemas.openxmlformats.org/officeDocument/2006/relationships/tableStyles" Target="tableStyles.xml" /><Relationship Id="rId21" Type="http://schemas.openxmlformats.org/officeDocument/2006/relationships/viewProps" Target="viewProps.xml" /></Relationships>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5E8110-4F4A-4100-81DB-244FF7DD4BA0}" type="datetimeFigureOut">
              <a:rPr lang="ru-RU" smtClean="0"/>
              <a:t>05.03.2023</a:t>
            </a:fld>
            <a:endParaRPr lang="ru-RU"/>
          </a:p>
        </p:txBody>
      </p:sp>
      <p:sp>
        <p:nvSpPr>
          <p:cNvPr id="4" name="Образ слайда 3"/>
          <p:cNvSpPr>
            <a:spLocks noChangeAspect="1" noGrp="1" noRo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FAB5F9-5E46-427F-88D1-6695B9D6C94E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 ?>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 ?>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 ?>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ChangeAspect="1" noGrp="1" noRo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FAB5F9-5E46-427F-88D1-6695B9D6C94E}" type="slidenum">
              <a:rPr lang="ru-RU" smtClean="0"/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ChangeAspect="1" noGrp="1" noRo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FAB5F9-5E46-427F-88D1-6695B9D6C94E}" type="slidenum">
              <a:rPr lang="ru-RU" smtClean="0"/>
              <a:t>4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ChangeAspect="1" noGrp="1" noRo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FAB5F9-5E46-427F-88D1-6695B9D6C94E}" type="slidenum">
              <a:rPr lang="ru-RU" smtClean="0"/>
              <a:t>6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1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BF24FD-5FE0-469B-8CB7-F457A3C2A5B9}" type="datetimeFigureOut">
              <a:rPr lang="ru-RU" smtClean="0"/>
              <a:t>05.03.2023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1C99E-279D-40A3-B0BC-29FD8C7A171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1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BF24FD-5FE0-469B-8CB7-F457A3C2A5B9}" type="datetimeFigureOut">
              <a:rPr lang="ru-RU" smtClean="0"/>
              <a:t>05.03.2023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1C99E-279D-40A3-B0BC-29FD8C7A171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1" type="secHead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BF24FD-5FE0-469B-8CB7-F457A3C2A5B9}" type="datetimeFigureOut">
              <a:rPr lang="ru-RU" smtClean="0"/>
              <a:t>05.03.2023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1C99E-279D-40A3-B0BC-29FD8C7A171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1" type="twoObj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BF24FD-5FE0-469B-8CB7-F457A3C2A5B9}" type="datetimeFigureOut">
              <a:rPr lang="ru-RU" smtClean="0"/>
              <a:t>05.03.2023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1C99E-279D-40A3-B0BC-29FD8C7A171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1" type="twoTxTwoObj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BF24FD-5FE0-469B-8CB7-F457A3C2A5B9}" type="datetimeFigureOut">
              <a:rPr lang="ru-RU" smtClean="0"/>
              <a:t>05.03.2023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1C99E-279D-40A3-B0BC-29FD8C7A171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1" type="titleOnly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BF24FD-5FE0-469B-8CB7-F457A3C2A5B9}" type="datetimeFigureOut">
              <a:rPr lang="ru-RU" smtClean="0"/>
              <a:t>05.03.2023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1C99E-279D-40A3-B0BC-29FD8C7A171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1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BF24FD-5FE0-469B-8CB7-F457A3C2A5B9}" type="datetimeFigureOut">
              <a:rPr lang="ru-RU" smtClean="0"/>
              <a:t>05.03.2023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1C99E-279D-40A3-B0BC-29FD8C7A171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1" type="obj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BF24FD-5FE0-469B-8CB7-F457A3C2A5B9}" type="datetimeFigureOut">
              <a:rPr lang="ru-RU" smtClean="0"/>
              <a:t>05.03.2023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1C99E-279D-40A3-B0BC-29FD8C7A171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1" type="pic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BF24FD-5FE0-469B-8CB7-F457A3C2A5B9}" type="datetimeFigureOut">
              <a:rPr lang="ru-RU" smtClean="0"/>
              <a:t>05.03.2023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1C99E-279D-40A3-B0BC-29FD8C7A171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1" type="vertTx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BF24FD-5FE0-469B-8CB7-F457A3C2A5B9}" type="datetimeFigureOut">
              <a:rPr lang="ru-RU" smtClean="0"/>
              <a:t>05.03.2023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1C99E-279D-40A3-B0BC-29FD8C7A171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1" type="vertTitleAndTx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BF24FD-5FE0-469B-8CB7-F457A3C2A5B9}" type="datetimeFigureOut">
              <a:rPr lang="ru-RU" smtClean="0"/>
              <a:t>05.03.2023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1C99E-279D-40A3-B0BC-29FD8C7A171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BF24FD-5FE0-469B-8CB7-F457A3C2A5B9}" type="datetimeFigureOut">
              <a:rPr lang="ru-RU" smtClean="0"/>
              <a:t>05.03.2023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31C99E-279D-40A3-B0BC-29FD8C7A171D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 panose="020B0604020202020204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 panose="020B0604020202020204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Relationship Id="rId4" Type="http://schemas.openxmlformats.org/officeDocument/2006/relationships/image" Target="../media/image2.png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g"/><Relationship Id="rId3" Type="http://schemas.openxmlformats.org/officeDocument/2006/relationships/image" Target="../media/image4.png"/><Relationship Id="rId4" Type="http://schemas.microsoft.com/office/2007/relationships/media" Target="../media/media1.mp3"/><Relationship Id="rId5" Type="http://schemas.openxmlformats.org/officeDocument/2006/relationships/audio" Target="../media/media1.mp3" /><Relationship Id="rId6" Type="http://schemas.openxmlformats.org/officeDocument/2006/relationships/image" Target="../media/image5.png"/><Relationship Id="rId7" Type="http://schemas.microsoft.com/office/2007/relationships/media" Target="../media/media2.mp3"/><Relationship Id="rId8" Type="http://schemas.openxmlformats.org/officeDocument/2006/relationships/audio" Target="../media/media2.mp3" 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g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7.jpg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jpg"/><Relationship Id="rId3" Type="http://schemas.openxmlformats.org/officeDocument/2006/relationships/image" Target="../media/image5.png"/><Relationship Id="rId4" Type="http://schemas.microsoft.com/office/2007/relationships/media" Target="../media/media2.mp3"/><Relationship Id="rId5" Type="http://schemas.openxmlformats.org/officeDocument/2006/relationships/audio" Target="../media/media2.mp3" 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9.jpg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jpg"/><Relationship Id="rId3" Type="http://schemas.openxmlformats.org/officeDocument/2006/relationships/image" Target="../media/image5.png"/><Relationship Id="rId4" Type="http://schemas.microsoft.com/office/2007/relationships/media" Target="../media/media2.mp3"/><Relationship Id="rId5" Type="http://schemas.openxmlformats.org/officeDocument/2006/relationships/audio" Target="../media/media2.mp3" 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jpg"/><Relationship Id="rId3" Type="http://schemas.openxmlformats.org/officeDocument/2006/relationships/image" Target="../media/image5.png"/><Relationship Id="rId4" Type="http://schemas.microsoft.com/office/2007/relationships/media" Target="../media/media2.mp3"/><Relationship Id="rId5" Type="http://schemas.openxmlformats.org/officeDocument/2006/relationships/audio" Target="../media/media2.mp3" 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jpg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jpg"/><Relationship Id="rId3" Type="http://schemas.openxmlformats.org/officeDocument/2006/relationships/image" Target="../media/image5.png"/><Relationship Id="rId4" Type="http://schemas.microsoft.com/office/2007/relationships/media" Target="../media/media2.mp3"/><Relationship Id="rId5" Type="http://schemas.openxmlformats.org/officeDocument/2006/relationships/audio" Target="../media/media2.mp3" 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jpg"/><Relationship Id="rId3" Type="http://schemas.openxmlformats.org/officeDocument/2006/relationships/image" Target="../media/image16.png"/><Relationship Id="rId4" Type="http://schemas.microsoft.com/office/2007/relationships/media" Target="../media/media3.mp3"/><Relationship Id="rId5" Type="http://schemas.openxmlformats.org/officeDocument/2006/relationships/audio" Target="../media/media3.mp3" /><Relationship Id="rId6" Type="http://schemas.openxmlformats.org/officeDocument/2006/relationships/image" Target="../media/image17.png"/><Relationship Id="rId7" Type="http://schemas.microsoft.com/office/2007/relationships/media" Target="../media/media4.mp3"/><Relationship Id="rId8" Type="http://schemas.openxmlformats.org/officeDocument/2006/relationships/audio" Target="../media/media4.mp3" 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jpg"/><Relationship Id="rId3" Type="http://schemas.openxmlformats.org/officeDocument/2006/relationships/image" Target="../media/image19.png"/><Relationship Id="rId4" Type="http://schemas.microsoft.com/office/2007/relationships/media" Target="../media/media5.mp3"/><Relationship Id="rId5" Type="http://schemas.openxmlformats.org/officeDocument/2006/relationships/audio" Target="../media/media5.mp3" 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3"/>
          <a:srcRect r="1675"/>
          <a:stretch/>
        </p:blipFill>
        <p:spPr bwMode="auto">
          <a:xfrm flipH="1">
            <a:off x="0" y="0"/>
            <a:ext cx="12192000" cy="6858001"/>
          </a:xfrm>
          <a:prstGeom prst="rect">
            <a:avLst/>
          </a:prstGeom>
          <a:noFill/>
        </p:spPr>
      </p:pic>
      <p:pic>
        <p:nvPicPr>
          <p:cNvPr id="6" name="Picture 16"/>
          <p:cNvPicPr>
            <a:picLocks noChangeAspect="1" noChangeArrowheads="1"/>
          </p:cNvPicPr>
          <p:nvPr/>
        </p:nvPicPr>
        <p:blipFill>
          <a:blip r:embed="rId4">
            <a:duotone>
              <a:schemeClr val="accent5">
                <a:shade val="45000"/>
                <a:satMod val="135000"/>
              </a:schemeClr>
              <a:prstClr val="white"/>
            </a:duotone>
          </a:blip>
          <a:srcRect/>
          <a:stretch/>
        </p:blipFill>
        <p:spPr bwMode="auto">
          <a:xfrm rot="202721">
            <a:off x="3037930" y="2727632"/>
            <a:ext cx="8260541" cy="3913976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99475" y="3786023"/>
            <a:ext cx="8359806" cy="2264870"/>
          </a:xfrm>
        </p:spPr>
        <p:txBody>
          <a:bodyPr>
            <a:normAutofit fontScale="90000"/>
          </a:bodyPr>
          <a:lstStyle/>
          <a:p>
            <a:r>
              <a:rPr lang="ru-RU" sz="5300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 panose="02040602050305030304"/>
              </a:rPr>
              <a:t>Досуговое мероприятие</a:t>
            </a:r>
            <a:br>
              <a:rPr lang="ru-RU" i="1" dirty="0">
                <a:latin typeface="Book Antiqua" pitchFamily="18" charset="0" panose="02040602050305030304"/>
              </a:rPr>
            </a:br>
            <a:r>
              <a:rPr lang="ru-RU" sz="8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 panose="02040602050305030304"/>
              </a:rPr>
              <a:t>«8 марта в разных странах»</a:t>
            </a:r>
            <a:endParaRPr lang="ru-RU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 panose="02040602050305030304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/>
        </p:blipFill>
        <p:spPr bwMode="auto">
          <a:xfrm>
            <a:off x="0" y="0"/>
            <a:ext cx="12218633" cy="6858000"/>
          </a:xfrm>
          <a:prstGeom prst="rect">
            <a:avLst/>
          </a:prstGeom>
          <a:noFill/>
        </p:spPr>
      </p:pic>
      <p:pic>
        <p:nvPicPr>
          <p:cNvPr id="4" name="signal-pered-obyyavleniem-v-aeroportu-versiya-2-34093">
            <a:hlinkClick r:id="" action="ppaction://media"/>
          </p:cNvPr>
          <p:cNvPicPr>
            <a:picLocks noChangeAspect="1" noGrp="1"/>
          </p:cNvPicPr>
          <p:nvPr>
            <p:ph idx="1"/>
            <a:audi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3"/>
          <a:stretch/>
        </p:blipFill>
        <p:spPr>
          <a:xfrm>
            <a:off x="2621871" y="5616945"/>
            <a:ext cx="609600" cy="609600"/>
          </a:xfrm>
        </p:spPr>
      </p:pic>
      <p:pic>
        <p:nvPicPr>
          <p:cNvPr id="5" name="samolet-proletaet-nad-golovoy-26561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6"/>
          <a:stretch/>
        </p:blipFill>
        <p:spPr>
          <a:xfrm>
            <a:off x="8055006" y="5687967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31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791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2"/>
          <a:srcRect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3"/>
          <a:srcRect t="3753" b="2554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Стрелка: пятиугольник 3"/>
          <p:cNvSpPr/>
          <p:nvPr/>
        </p:nvSpPr>
        <p:spPr>
          <a:xfrm>
            <a:off x="0" y="222451"/>
            <a:ext cx="4785065" cy="1603174"/>
          </a:xfrm>
          <a:prstGeom prst="homePlat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 panose="02020603050405020304"/>
                <a:ea typeface="Times New Roman" pitchFamily="18" charset="0" panose="02020603050405020304"/>
              </a:rPr>
              <a:t>«Подбери ингредиенты» </a:t>
            </a:r>
            <a:endParaRPr lang="ru-RU" sz="480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  <p:pic>
        <p:nvPicPr>
          <p:cNvPr id="5" name="samolet-proletaet-nad-golovoy-26561">
            <a:hlinkClick r:id="" action="ppaction://media"/>
          </p:cNvPr>
          <p:cNvPicPr>
            <a:picLocks noChangeAspect="1"/>
          </p:cNvPicPr>
          <p:nvPr>
            <a:audi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3"/>
          <a:stretch/>
        </p:blipFill>
        <p:spPr>
          <a:xfrm>
            <a:off x="8072761" y="5702300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91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3047260" y="3246553"/>
            <a:ext cx="60945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b="1" dirty="0">
                <a:solidFill>
                  <a:srgbClr val="000000"/>
                </a:solidFill>
                <a:effectLst/>
                <a:latin typeface="Times New Roman" pitchFamily="18" charset="0" panose="02020603050405020304"/>
                <a:ea typeface="Times New Roman" pitchFamily="18" charset="0" panose="02020603050405020304"/>
              </a:rPr>
              <a:t>Угадай игрушку</a:t>
            </a:r>
            <a:endParaRPr lang="ru-RU" dirty="0"/>
          </a:p>
        </p:txBody>
      </p:sp>
      <p:pic>
        <p:nvPicPr>
          <p:cNvPr id="6148" name="Picture 4"/>
          <p:cNvPicPr>
            <a:picLocks noChangeAspect="1" noChangeArrowheads="1"/>
          </p:cNvPicPr>
          <p:nvPr/>
        </p:nvPicPr>
        <p:blipFill rotWithShape="1">
          <a:blip r:embed="rId3"/>
          <a:srcRect b="5324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  <p:sp>
        <p:nvSpPr>
          <p:cNvPr id="6" name="Стрелка: пятиугольник 5"/>
          <p:cNvSpPr/>
          <p:nvPr/>
        </p:nvSpPr>
        <p:spPr>
          <a:xfrm>
            <a:off x="0" y="222450"/>
            <a:ext cx="4163627" cy="2041355"/>
          </a:xfrm>
          <a:prstGeom prst="homePlate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 panose="02020603050405020304"/>
                <a:ea typeface="Times New Roman" pitchFamily="18" charset="0" panose="02020603050405020304"/>
              </a:rPr>
              <a:t>«Угадай игрушку» </a:t>
            </a:r>
            <a:endParaRPr lang="ru-RU" sz="480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AutoShape 2"/>
          <p:cNvSpPr>
            <a:spLocks noChangeArrowheads="1" noChangeAspect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/>
          </a:bodyPr>
          <a:lstStyle/>
          <a:p>
            <a:endParaRPr lang="ru-RU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 rotWithShape="1">
          <a:blip r:embed="rId2"/>
          <a:srcRect t="4142"/>
          <a:stretch/>
        </p:blipFill>
        <p:spPr bwMode="auto">
          <a:xfrm>
            <a:off x="0" y="0"/>
            <a:ext cx="12192000" cy="6857999"/>
          </a:xfrm>
          <a:prstGeom prst="rect">
            <a:avLst/>
          </a:prstGeom>
          <a:noFill/>
        </p:spPr>
      </p:pic>
      <p:pic>
        <p:nvPicPr>
          <p:cNvPr id="5" name="samolet-proletaet-nad-golovoy-26561">
            <a:hlinkClick r:id="" action="ppaction://media"/>
          </p:cNvPr>
          <p:cNvPicPr>
            <a:picLocks noChangeAspect="1"/>
          </p:cNvPicPr>
          <p:nvPr>
            <a:audi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3"/>
          <a:stretch/>
        </p:blipFill>
        <p:spPr>
          <a:xfrm>
            <a:off x="8055006" y="5687967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91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6" name="Picture 4"/>
          <p:cNvPicPr>
            <a:picLocks noChangeAspect="1" noChangeArrowheads="1"/>
          </p:cNvPicPr>
          <p:nvPr/>
        </p:nvPicPr>
        <p:blipFill rotWithShape="1">
          <a:blip r:embed="rId2"/>
          <a:srcRect t="6084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  <p:sp>
        <p:nvSpPr>
          <p:cNvPr id="7" name="Равнобедренный треугольник 6"/>
          <p:cNvSpPr/>
          <p:nvPr/>
        </p:nvSpPr>
        <p:spPr>
          <a:xfrm rot="16200000">
            <a:off x="3270810" y="5083076"/>
            <a:ext cx="1739767" cy="717613"/>
          </a:xfrm>
          <a:prstGeom prst="triangle">
            <a:avLst>
              <a:gd name="adj" fmla="val 50000"/>
            </a:avLst>
          </a:prstGeom>
          <a:solidFill>
            <a:srgbClr val="2F559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4499499" y="4572000"/>
            <a:ext cx="3099786" cy="1739768"/>
          </a:xfrm>
          <a:prstGeom prst="rect">
            <a:avLst/>
          </a:prstGeom>
          <a:solidFill>
            <a:srgbClr val="2F55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i="1" dirty="0">
                <a:solidFill>
                  <a:schemeClr val="bg1"/>
                </a:solidFill>
                <a:latin typeface="Times New Roman" pitchFamily="18" charset="0" panose="02020603050405020304"/>
                <a:ea typeface="Times New Roman" pitchFamily="18" charset="0" panose="02020603050405020304"/>
              </a:rPr>
              <a:t>«Не урони книгу» </a:t>
            </a:r>
            <a:endParaRPr lang="ru-RU" sz="4800" i="1" dirty="0">
              <a:solidFill>
                <a:schemeClr val="bg1"/>
              </a:solidFill>
            </a:endParaRPr>
          </a:p>
        </p:txBody>
      </p:sp>
      <p:sp>
        <p:nvSpPr>
          <p:cNvPr id="11" name="Равнобедренный треугольник 10"/>
          <p:cNvSpPr/>
          <p:nvPr/>
        </p:nvSpPr>
        <p:spPr>
          <a:xfrm rot="5400000">
            <a:off x="7088208" y="5083075"/>
            <a:ext cx="1739767" cy="717613"/>
          </a:xfrm>
          <a:prstGeom prst="triangle">
            <a:avLst>
              <a:gd name="adj" fmla="val 50000"/>
            </a:avLst>
          </a:prstGeom>
          <a:solidFill>
            <a:srgbClr val="2F55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/>
          <a:srcRect/>
          <a:stretch/>
        </p:blipFill>
        <p:spPr bwMode="auto">
          <a:xfrm>
            <a:off x="0" y="0"/>
            <a:ext cx="12191999" cy="6858000"/>
          </a:xfrm>
          <a:prstGeom prst="rect">
            <a:avLst/>
          </a:prstGeom>
          <a:noFill/>
        </p:spPr>
      </p:pic>
      <p:pic>
        <p:nvPicPr>
          <p:cNvPr id="5" name="samolet-proletaet-nad-golovoy-26561">
            <a:hlinkClick r:id="" action="ppaction://media"/>
          </p:cNvPr>
          <p:cNvPicPr>
            <a:picLocks noChangeAspect="1"/>
          </p:cNvPicPr>
          <p:nvPr>
            <a:audi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3"/>
          <a:stretch/>
        </p:blipFill>
        <p:spPr>
          <a:xfrm>
            <a:off x="8055006" y="5687967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91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/>
          <a:srcRect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/>
          <a:srcRect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  <p:pic>
        <p:nvPicPr>
          <p:cNvPr id="5" name="samolet-proletaet-nad-golovoy-26561">
            <a:hlinkClick r:id="" action="ppaction://media"/>
          </p:cNvPr>
          <p:cNvPicPr>
            <a:picLocks noChangeAspect="1"/>
          </p:cNvPicPr>
          <p:nvPr>
            <a:audi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3"/>
          <a:stretch/>
        </p:blipFill>
        <p:spPr>
          <a:xfrm>
            <a:off x="8055006" y="5687967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91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/>
          <a:srcRect/>
          <a:stretch/>
        </p:blipFill>
        <p:spPr bwMode="auto">
          <a:xfrm>
            <a:off x="-32552" y="0"/>
            <a:ext cx="12224551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ЛНЦЕ МОНАКО Люся Чеботина">
            <a:hlinkClick r:id="" action="ppaction://media"/>
          </p:cNvPr>
          <p:cNvPicPr>
            <a:picLocks noChangeAspect="1" noGrp="1"/>
          </p:cNvPicPr>
          <p:nvPr>
            <p:ph idx="1"/>
            <a:audi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3">
            <a:biLevel thresh="75000"/>
          </a:blip>
          <a:stretch/>
        </p:blipFill>
        <p:spPr>
          <a:xfrm>
            <a:off x="1066800" y="5676068"/>
            <a:ext cx="609600" cy="609600"/>
          </a:xfrm>
          <a:ln>
            <a:noFill/>
          </a:ln>
        </p:spPr>
      </p:pic>
      <p:sp>
        <p:nvSpPr>
          <p:cNvPr id="9" name="Стрелка: пятиугольник 8"/>
          <p:cNvSpPr/>
          <p:nvPr/>
        </p:nvSpPr>
        <p:spPr>
          <a:xfrm>
            <a:off x="0" y="117052"/>
            <a:ext cx="3888419" cy="2041355"/>
          </a:xfrm>
          <a:prstGeom prst="homePlate">
            <a:avLst/>
          </a:prstGeom>
          <a:solidFill>
            <a:srgbClr val="A979E0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 panose="02020603050405020304"/>
                <a:ea typeface="Times New Roman" pitchFamily="18" charset="0" panose="02020603050405020304"/>
              </a:rPr>
              <a:t>«Танцуют девочки» </a:t>
            </a:r>
            <a:endParaRPr lang="ru-RU" sz="480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politseyskaya-mashina-uezjaet-s-sirenoy-33671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6">
            <a:biLevel thresh="75000"/>
          </a:blip>
          <a:stretch/>
        </p:blipFill>
        <p:spPr>
          <a:xfrm>
            <a:off x="9934575" y="5723693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6007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2032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/>
          <a:srcRect t="7127" b="3506"/>
          <a:stretch/>
        </p:blipFill>
        <p:spPr bwMode="auto">
          <a:xfrm>
            <a:off x="0" y="1"/>
            <a:ext cx="12192000" cy="6858000"/>
          </a:xfrm>
          <a:prstGeom prst="rect">
            <a:avLst/>
          </a:prstGeom>
          <a:noFill/>
        </p:spPr>
      </p:pic>
      <p:pic>
        <p:nvPicPr>
          <p:cNvPr id="4" name="6e255b4b6b8375e">
            <a:hlinkClick r:id="" action="ppaction://media"/>
          </p:cNvPr>
          <p:cNvPicPr>
            <a:picLocks noChangeAspect="1" noGrp="1"/>
          </p:cNvPicPr>
          <p:nvPr>
            <p:ph idx="1"/>
            <a:audi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3"/>
          <a:stretch/>
        </p:blipFill>
        <p:spPr>
          <a:xfrm>
            <a:off x="2278742" y="5408387"/>
            <a:ext cx="609600" cy="609600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935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Спасибо за внимание</a:t>
            </a:r>
          </a:p>
          <a:p>
            <a:endParaRPr lang="ru-RU" dirty="0"/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/>
          <a:srcRect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2133600" y="5749715"/>
            <a:ext cx="94361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dirty="0">
                <a:solidFill>
                  <a:schemeClr val="bg1"/>
                </a:solidFill>
              </a:rPr>
              <a:t>Спасибо за внимание!</a:t>
            </a:r>
          </a:p>
        </p:txBody>
      </p:sp>
      <p:sp>
        <p:nvSpPr>
          <p:cNvPr id="7" name="TextBox 6"/>
          <p:cNvSpPr txBox="1"/>
          <p:nvPr/>
        </p:nvSpPr>
        <p:spPr>
          <a:xfrm rot="1008007">
            <a:off x="4660900" y="3337664"/>
            <a:ext cx="6096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chemeClr val="bg2">
                    <a:lumMod val="50000"/>
                  </a:schemeClr>
                </a:solidFill>
              </a:rPr>
              <a:t>Спасибо</a:t>
            </a:r>
          </a:p>
        </p:txBody>
      </p:sp>
      <p:sp>
        <p:nvSpPr>
          <p:cNvPr id="8" name="TextBox 7"/>
          <p:cNvSpPr txBox="1"/>
          <p:nvPr/>
        </p:nvSpPr>
        <p:spPr>
          <a:xfrm rot="1008007">
            <a:off x="6324601" y="3915253"/>
            <a:ext cx="6096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chemeClr val="bg2">
                    <a:lumMod val="50000"/>
                  </a:schemeClr>
                </a:solidFill>
              </a:rPr>
              <a:t>Спасибо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<Relationships xmlns="http://schemas.openxmlformats.org/package/2006/relationships"></Relationships>
</file>

<file path=ppt/theme/_rels/theme2.xml.rels><?xml version="1.0" encoding="UTF-8" standalone="yes"?><Relationships xmlns="http://schemas.openxmlformats.org/package/2006/relationships"></Relationships>
</file>

<file path=ppt/theme/theme1.xml><?xml version="1.0" encoding="utf-8"?>
<a:theme xmlns:a="http://schemas.openxmlformats.org/drawingml/2006/main" xmlns:r="http://schemas.openxmlformats.org/officeDocument/2006/relationships" xmlns:p="http://schemas.openxmlformats.org/presentation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</a:theme>
</file>

<file path=ppt/theme/theme2.xml><?xml version="1.0" encoding="utf-8"?>
<a:theme xmlns:a="http://schemas.openxmlformats.org/drawingml/2006/main" xmlns:r="http://schemas.openxmlformats.org/officeDocument/2006/relationships" xmlns:p="http://schemas.openxmlformats.org/presentation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135</TotalTime>
  <Pages>0</Pages>
  <Words>41</Words>
  <Characters>0</Characters>
  <CharactersWithSpaces>0</CharactersWithSpaces>
  <Application>ONLYOFFICE/8.0.1.31</Application>
  <DocSecurity>0</DocSecurity>
  <PresentationFormat>Широкоэкранный</PresentationFormat>
  <Lines>0</Lines>
  <Paragraphs>13</Paragraphs>
  <Slides>14</Slides>
  <Notes>3</Notes>
  <HiddenSlides>0</HiddenSlides>
  <MMClips>9</MMClips>
  <ScaleCrop>0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Theme 1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Manager/>
  <Company/>
  <LinksUpToDate>0</LinksUpToDate>
  <SharedDoc>0</SharedDoc>
  <HyperlinkBase/>
  <HyperlinksChanged>0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Досуговое мероприятие «8 марта в разных странах»</dc:title>
  <dc:subject/>
  <dc:creator>Диана Пашнина</dc:creator>
  <cp:keywords/>
  <dc:description/>
  <dc:identifier/>
  <dc:language/>
  <cp:lastModifiedBy>Диана Пашнина</cp:lastModifiedBy>
  <cp:revision>6</cp:revision>
  <dcterms:created xsi:type="dcterms:W3CDTF">2023-03-04T13:32:22Z</dcterms:created>
  <dcterms:modified xsi:type="dcterms:W3CDTF">2023-03-05T19:01:25Z</dcterms:modified>
  <cp:category/>
  <cp:contentStatus/>
  <cp:version/>
</cp:coreProperties>
</file>